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40FF"/>
    <a:srgbClr val="0432FF"/>
    <a:srgbClr val="73FE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8"/>
    <p:restoredTop sz="94720"/>
  </p:normalViewPr>
  <p:slideViewPr>
    <p:cSldViewPr snapToGrid="0">
      <p:cViewPr>
        <p:scale>
          <a:sx n="241" d="100"/>
          <a:sy n="241" d="100"/>
        </p:scale>
        <p:origin x="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C69CD-F824-014D-8D41-27850A85CA84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48696-C321-794F-8B37-41CFEDBBD5A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324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366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41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983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670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082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26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48696-C321-794F-8B37-41CFEDBBD5A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16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ED99B-AA19-0E80-14D6-55ABD7E1D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3B0974-D8DD-CE4E-4381-5F06C1FA8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57284-253B-FAB5-C0AA-178E0EDF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4A2DB-1867-15FB-7C40-2C082D50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A20E4-66D1-33D0-FD39-B65CC671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555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533ED-CE25-94F3-40CB-8FC8C95A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6CDA67-F971-54C5-FC8A-7CA2E5EE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F17E4-033F-6C52-7822-A108D47F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09036-393E-EE5A-9135-FC09BCDB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4858A-45D4-ED23-AE3B-BEE8144E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1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E38F0-518C-D53C-688D-78E10D63A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70BC8-E410-AD61-B959-126176D5F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62F97-01DA-4C75-D366-3736C9B9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59B64-EF22-DC27-7055-F9B35884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428C6-0723-245E-2582-6F6C988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134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ECB85-C11D-B322-D911-B2582CD7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9F778-7804-BFC0-217E-BF018029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6C233-DDCF-2B81-163F-E707C68DC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BCCBD-337E-937E-0B02-994EA9C8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07957-7FC8-19C0-AEF2-D38C2DF7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534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F1266-70B7-1F21-80FA-8DD358245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6080A6-781A-F194-9C6C-893483F74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B1902-296B-5B47-FB71-0D00D91D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E1ADE-721F-2086-F350-45F44B53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B02D0-6EF5-A9CB-CB45-60291982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903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E58B3-FDF8-995F-69EF-8684ABC3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56D5E-5EE6-0797-91E1-B2589EAB2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2CA24-7BA3-6A84-2A9D-DE2C18248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0B84F-D067-07AD-8C1F-77444BCB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7CAC6-9344-7EB3-8637-E157B580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240126-65FC-4EBC-3601-C383823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432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9EA19-2639-3974-0245-3FB01CE5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70E0E-BEA4-21F4-81D8-B43BA893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C2852-9703-03D2-A282-46C9DC20D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C74774-5617-7534-F50E-568A7325C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D498BF-A188-2C34-A9CE-E2CD93CCD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ADFFFE-BF68-66B5-1C0F-5036420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89579-1EB5-B361-E14E-AEFABA67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6CFE8D-A744-EC86-9700-13738205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095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4FFEF-9403-2673-20BE-DD5899C9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B9B909-1C6C-20C0-23AA-66A5ECB0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3A14A-3F7E-2085-096F-40B46986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D07D96-1F83-0A25-C49A-D5655C6E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0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27D622-AE9F-BC03-161F-0A92767B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A40357-D27E-8E56-99DA-57883FFC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CFB191-8C24-2F47-F68E-539C5445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003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E74F1-22E9-726C-1774-00ED3945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40672-3731-92FE-D0A7-EF679021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B7EDB3-151E-34AF-1847-450C0AB39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E4D70B-DADF-4DB2-5E37-9D8B5C68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84D495-B349-4A29-D18F-2EFEB728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1F88-529A-A86B-ED55-1E29F43D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513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DAFDF-8E98-404A-B69E-EEF52811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E5B40C-6542-5003-DDD9-86BB77792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34C72-7EAF-A524-9E3E-2A7E11DB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20D09-625B-3269-5BC6-2AD9BA3C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C3FD5D-3B4D-53E3-3AC3-D9799962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C621F-46B5-6842-2F21-13C72986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354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454582-95CD-9D6B-B2E9-7939B600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DAB73-A078-CC1D-269F-14CAC06FE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BC4EA-4F67-7226-1BB4-96C4A5B96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3E8C7-F846-BA4E-9D24-CEBBD7439162}" type="datetimeFigureOut">
              <a:rPr kumimoji="1" lang="ko-Kore-KR" altLang="en-US" smtClean="0"/>
              <a:t>2023. 8. 7.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2653F0-0A82-BBDF-96BE-3414F58AB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37395-3AED-7641-8740-31129DB1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D417B-4370-EB4E-99A9-39D21038B4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878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4642B43-2B82-CF6C-F5DE-C298C1FB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457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9E024E-9E5F-DF83-BEA2-28B3C51B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13" y="1809750"/>
            <a:ext cx="95377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8AAF36-0420-3230-9FF6-D2B046544C36}"/>
              </a:ext>
            </a:extLst>
          </p:cNvPr>
          <p:cNvSpPr/>
          <p:nvPr/>
        </p:nvSpPr>
        <p:spPr>
          <a:xfrm>
            <a:off x="1025611" y="3880022"/>
            <a:ext cx="926757" cy="1198605"/>
          </a:xfrm>
          <a:prstGeom prst="rect">
            <a:avLst/>
          </a:prstGeom>
          <a:solidFill>
            <a:srgbClr val="8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17B665-03D3-A525-1ED6-29FCD0EE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193800"/>
            <a:ext cx="100457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6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면, 야외, 길, 하늘이(가) 표시된 사진&#10;&#10;자동 생성된 설명">
            <a:extLst>
              <a:ext uri="{FF2B5EF4-FFF2-40B4-BE49-F238E27FC236}">
                <a16:creationId xmlns:a16="http://schemas.microsoft.com/office/drawing/2014/main" id="{4C8EEE7F-349B-B214-0E16-6DF9F4F4F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01" y="1784959"/>
            <a:ext cx="7772400" cy="4371975"/>
          </a:xfrm>
          <a:prstGeom prst="rect">
            <a:avLst/>
          </a:prstGeom>
        </p:spPr>
      </p:pic>
      <p:pic>
        <p:nvPicPr>
          <p:cNvPr id="8" name="그림 7" descr="장면, 야외, 길, 하늘이(가) 표시된 사진&#10;&#10;자동 생성된 설명">
            <a:extLst>
              <a:ext uri="{FF2B5EF4-FFF2-40B4-BE49-F238E27FC236}">
                <a16:creationId xmlns:a16="http://schemas.microsoft.com/office/drawing/2014/main" id="{7B2F9760-5E9F-9479-82A7-DF3F94C71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2" t="39397" r="38936" b="45058"/>
          <a:stretch/>
        </p:blipFill>
        <p:spPr>
          <a:xfrm>
            <a:off x="3258053" y="1936059"/>
            <a:ext cx="3081403" cy="2529511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B6ED6C-F5AF-F28B-D2AB-FFE076B5838D}"/>
              </a:ext>
            </a:extLst>
          </p:cNvPr>
          <p:cNvSpPr/>
          <p:nvPr/>
        </p:nvSpPr>
        <p:spPr>
          <a:xfrm>
            <a:off x="6818637" y="3560710"/>
            <a:ext cx="841733" cy="623730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DCAD88-E628-11CC-EE2D-BAD1E4E7488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450904" y="3350712"/>
            <a:ext cx="367733" cy="521863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23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면, 야외, 길, 하늘이(가) 표시된 사진&#10;&#10;자동 생성된 설명">
            <a:extLst>
              <a:ext uri="{FF2B5EF4-FFF2-40B4-BE49-F238E27FC236}">
                <a16:creationId xmlns:a16="http://schemas.microsoft.com/office/drawing/2014/main" id="{4C8EEE7F-349B-B214-0E16-6DF9F4F4F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05" y="1202498"/>
            <a:ext cx="7772400" cy="4371975"/>
          </a:xfrm>
          <a:prstGeom prst="rect">
            <a:avLst/>
          </a:prstGeom>
        </p:spPr>
      </p:pic>
      <p:pic>
        <p:nvPicPr>
          <p:cNvPr id="7" name="그림 6" descr="야외, 도로, 하늘, 길이(가) 표시된 사진&#10;&#10;자동 생성된 설명">
            <a:extLst>
              <a:ext uri="{FF2B5EF4-FFF2-40B4-BE49-F238E27FC236}">
                <a16:creationId xmlns:a16="http://schemas.microsoft.com/office/drawing/2014/main" id="{9FD90880-E32D-C3E6-E2B1-CC4205B0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005" y="1202498"/>
            <a:ext cx="7772400" cy="4371975"/>
          </a:xfrm>
          <a:prstGeom prst="rect">
            <a:avLst/>
          </a:prstGeom>
        </p:spPr>
      </p:pic>
      <p:pic>
        <p:nvPicPr>
          <p:cNvPr id="6" name="그림 5" descr="야외, 도로, 하늘, 길이(가) 표시된 사진&#10;&#10;자동 생성된 설명">
            <a:extLst>
              <a:ext uri="{FF2B5EF4-FFF2-40B4-BE49-F238E27FC236}">
                <a16:creationId xmlns:a16="http://schemas.microsoft.com/office/drawing/2014/main" id="{1A26489A-1952-DF8F-D2B5-AD4F2A1E2E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20" t="40473" r="38750" b="45260"/>
          <a:stretch/>
        </p:blipFill>
        <p:spPr>
          <a:xfrm>
            <a:off x="2183781" y="1362390"/>
            <a:ext cx="3415353" cy="2530800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0B4A99-DB23-7D8A-1C20-37C3D8D90C83}"/>
              </a:ext>
            </a:extLst>
          </p:cNvPr>
          <p:cNvSpPr/>
          <p:nvPr/>
        </p:nvSpPr>
        <p:spPr>
          <a:xfrm>
            <a:off x="5966867" y="2971985"/>
            <a:ext cx="841733" cy="623730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FA4A93A-95D0-204E-898C-477E313C374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680553" y="2971985"/>
            <a:ext cx="286314" cy="311865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로, 야외, 하늘, 운송 모드이(가) 표시된 사진&#10;&#10;자동 생성된 설명">
            <a:extLst>
              <a:ext uri="{FF2B5EF4-FFF2-40B4-BE49-F238E27FC236}">
                <a16:creationId xmlns:a16="http://schemas.microsoft.com/office/drawing/2014/main" id="{B70B6354-5125-D7FE-073B-7B1B8EEDD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3F0BCD-7411-A2B9-B68A-8E3318A54211}"/>
              </a:ext>
            </a:extLst>
          </p:cNvPr>
          <p:cNvSpPr/>
          <p:nvPr/>
        </p:nvSpPr>
        <p:spPr>
          <a:xfrm>
            <a:off x="6096000" y="3045982"/>
            <a:ext cx="1334257" cy="507344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72B66EE-C803-3996-7C5A-B13CF7F1BAF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809686" y="2929596"/>
            <a:ext cx="286314" cy="370058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도로, 야외, 하늘, 운송 모드이(가) 표시된 사진&#10;&#10;자동 생성된 설명">
            <a:extLst>
              <a:ext uri="{FF2B5EF4-FFF2-40B4-BE49-F238E27FC236}">
                <a16:creationId xmlns:a16="http://schemas.microsoft.com/office/drawing/2014/main" id="{8F8D25DE-5094-7F2D-DC0A-8068767BE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1239" r="32834" b="47156"/>
          <a:stretch/>
        </p:blipFill>
        <p:spPr>
          <a:xfrm>
            <a:off x="2408122" y="1400876"/>
            <a:ext cx="3951404" cy="1502503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83896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도로, 야외, 하늘, 운송 모드이(가) 표시된 사진&#10;&#10;자동 생성된 설명">
            <a:extLst>
              <a:ext uri="{FF2B5EF4-FFF2-40B4-BE49-F238E27FC236}">
                <a16:creationId xmlns:a16="http://schemas.microsoft.com/office/drawing/2014/main" id="{FE142494-2B3E-BEBF-ADC3-42CF452F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0FAA55-D9F6-B3F1-9610-61004A37CADC}"/>
              </a:ext>
            </a:extLst>
          </p:cNvPr>
          <p:cNvSpPr/>
          <p:nvPr/>
        </p:nvSpPr>
        <p:spPr>
          <a:xfrm>
            <a:off x="6011219" y="3045982"/>
            <a:ext cx="1334257" cy="507344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680A872-D1FC-5C28-7EF2-1F7B4E1376B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5724905" y="2929596"/>
            <a:ext cx="286314" cy="370058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7ED042B-E22F-A95C-9DB5-2DE2436E2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" r="233"/>
          <a:stretch/>
        </p:blipFill>
        <p:spPr>
          <a:xfrm>
            <a:off x="2408122" y="1400876"/>
            <a:ext cx="3951404" cy="1502503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89617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도로, 야외, 차량, 운송 모드이(가) 표시된 사진&#10;&#10;자동 생성된 설명">
            <a:extLst>
              <a:ext uri="{FF2B5EF4-FFF2-40B4-BE49-F238E27FC236}">
                <a16:creationId xmlns:a16="http://schemas.microsoft.com/office/drawing/2014/main" id="{593644B0-6EE2-82C8-8CD1-78640AC3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B67E48-67DD-3CCA-EA92-FA0E675E6FA2}"/>
              </a:ext>
            </a:extLst>
          </p:cNvPr>
          <p:cNvSpPr/>
          <p:nvPr/>
        </p:nvSpPr>
        <p:spPr>
          <a:xfrm>
            <a:off x="6059666" y="3045982"/>
            <a:ext cx="1334257" cy="507344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1BE5808-DAEF-B1D1-AA3D-04E70074286A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5773352" y="2929596"/>
            <a:ext cx="286314" cy="370058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62E87D0-4E89-58DA-7AB8-1E5A78AF92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7" b="2237"/>
          <a:stretch/>
        </p:blipFill>
        <p:spPr>
          <a:xfrm>
            <a:off x="2408122" y="1400876"/>
            <a:ext cx="3951404" cy="1502503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43358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차량, 도로, 운송 모드이(가) 표시된 사진&#10;&#10;자동 생성된 설명">
            <a:extLst>
              <a:ext uri="{FF2B5EF4-FFF2-40B4-BE49-F238E27FC236}">
                <a16:creationId xmlns:a16="http://schemas.microsoft.com/office/drawing/2014/main" id="{05F8D2EA-087B-1C8C-5539-2403A046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0CBD25-408C-A9EF-0DE7-1A9D7D9A5AC0}"/>
              </a:ext>
            </a:extLst>
          </p:cNvPr>
          <p:cNvSpPr/>
          <p:nvPr/>
        </p:nvSpPr>
        <p:spPr>
          <a:xfrm>
            <a:off x="5993053" y="3045982"/>
            <a:ext cx="1334257" cy="507344"/>
          </a:xfrm>
          <a:prstGeom prst="rect">
            <a:avLst/>
          </a:prstGeom>
          <a:noFill/>
          <a:ln w="28575">
            <a:solidFill>
              <a:srgbClr val="0432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D543B11-D22D-E565-2860-296A9700AB4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5706739" y="2929596"/>
            <a:ext cx="286314" cy="370058"/>
          </a:xfrm>
          <a:prstGeom prst="straightConnector1">
            <a:avLst/>
          </a:prstGeom>
          <a:ln w="28575">
            <a:solidFill>
              <a:srgbClr val="0432FF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57FC04-9D63-513E-9640-E8C0BDA318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6" b="846"/>
          <a:stretch/>
        </p:blipFill>
        <p:spPr>
          <a:xfrm>
            <a:off x="2408122" y="1400876"/>
            <a:ext cx="3951404" cy="1502503"/>
          </a:xfrm>
          <a:prstGeom prst="rect">
            <a:avLst/>
          </a:prstGeom>
          <a:ln w="57150">
            <a:solidFill>
              <a:srgbClr val="0432FF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100220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야외, 도로, 하늘, 프리웨이이(가) 표시된 사진&#10;&#10;자동 생성된 설명">
            <a:extLst>
              <a:ext uri="{FF2B5EF4-FFF2-40B4-BE49-F238E27FC236}">
                <a16:creationId xmlns:a16="http://schemas.microsoft.com/office/drawing/2014/main" id="{40999C6D-DAB1-585D-8623-12DE33467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9" r="5770"/>
          <a:stretch/>
        </p:blipFill>
        <p:spPr>
          <a:xfrm>
            <a:off x="1886940" y="423889"/>
            <a:ext cx="5560399" cy="4371975"/>
          </a:xfrm>
          <a:prstGeom prst="rect">
            <a:avLst/>
          </a:prstGeom>
        </p:spPr>
      </p:pic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9DFB0679-0B85-970E-90ED-D5D5DD7D709C}"/>
              </a:ext>
            </a:extLst>
          </p:cNvPr>
          <p:cNvSpPr/>
          <p:nvPr/>
        </p:nvSpPr>
        <p:spPr>
          <a:xfrm rot="17968800">
            <a:off x="5676398" y="1585342"/>
            <a:ext cx="144182" cy="3604682"/>
          </a:xfrm>
          <a:prstGeom prst="rightBrace">
            <a:avLst/>
          </a:prstGeom>
          <a:ln w="1905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C9EB3-BCCA-51FC-01C6-A05D5A3D4738}"/>
              </a:ext>
            </a:extLst>
          </p:cNvPr>
          <p:cNvSpPr txBox="1"/>
          <p:nvPr/>
        </p:nvSpPr>
        <p:spPr>
          <a:xfrm rot="1698946">
            <a:off x="5293764" y="3003558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n w="3175">
                  <a:solidFill>
                    <a:schemeClr val="tx1"/>
                  </a:solidFill>
                </a:ln>
                <a:solidFill>
                  <a:srgbClr val="00FDFF"/>
                </a:solidFill>
              </a:rPr>
              <a:t>About 80m</a:t>
            </a:r>
            <a:endParaRPr kumimoji="1" lang="ko-Kore-KR" altLang="en-US" sz="1600" b="1" dirty="0">
              <a:ln w="3175">
                <a:solidFill>
                  <a:schemeClr val="tx1"/>
                </a:solidFill>
              </a:ln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3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면, 야외, 길, 하늘이(가) 표시된 사진&#10;&#10;자동 생성된 설명">
            <a:extLst>
              <a:ext uri="{FF2B5EF4-FFF2-40B4-BE49-F238E27FC236}">
                <a16:creationId xmlns:a16="http://schemas.microsoft.com/office/drawing/2014/main" id="{69A49C98-DEDE-7D16-22C0-94246D876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1" r="11905"/>
          <a:stretch/>
        </p:blipFill>
        <p:spPr>
          <a:xfrm>
            <a:off x="2329497" y="1172520"/>
            <a:ext cx="3005374" cy="2726486"/>
          </a:xfrm>
          <a:prstGeom prst="rect">
            <a:avLst/>
          </a:prstGeom>
        </p:spPr>
      </p:pic>
      <p:pic>
        <p:nvPicPr>
          <p:cNvPr id="5" name="그림 4" descr="야외, 도로, 하늘, 길이(가) 표시된 사진&#10;&#10;자동 생성된 설명">
            <a:extLst>
              <a:ext uri="{FF2B5EF4-FFF2-40B4-BE49-F238E27FC236}">
                <a16:creationId xmlns:a16="http://schemas.microsoft.com/office/drawing/2014/main" id="{7DBAFCA7-06F8-9753-B676-BAC7C43C3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80" r="8416"/>
          <a:stretch/>
        </p:blipFill>
        <p:spPr>
          <a:xfrm>
            <a:off x="5348632" y="1172520"/>
            <a:ext cx="3005374" cy="2726486"/>
          </a:xfrm>
          <a:prstGeom prst="rect">
            <a:avLst/>
          </a:prstGeom>
        </p:spPr>
      </p:pic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38247052-B332-9447-710D-F3C5B0A6248D}"/>
              </a:ext>
            </a:extLst>
          </p:cNvPr>
          <p:cNvSpPr/>
          <p:nvPr/>
        </p:nvSpPr>
        <p:spPr>
          <a:xfrm rot="18130532">
            <a:off x="4573475" y="2445133"/>
            <a:ext cx="144182" cy="1122772"/>
          </a:xfrm>
          <a:prstGeom prst="rightBrace">
            <a:avLst/>
          </a:prstGeom>
          <a:ln w="1905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800">
              <a:solidFill>
                <a:srgbClr val="0432FF"/>
              </a:solidFill>
            </a:endParaRPr>
          </a:p>
        </p:txBody>
      </p:sp>
      <p:sp>
        <p:nvSpPr>
          <p:cNvPr id="10" name="오른쪽 중괄호[R] 9">
            <a:extLst>
              <a:ext uri="{FF2B5EF4-FFF2-40B4-BE49-F238E27FC236}">
                <a16:creationId xmlns:a16="http://schemas.microsoft.com/office/drawing/2014/main" id="{A3EF567C-35CC-CF8C-9BD9-FDF8FE05AD45}"/>
              </a:ext>
            </a:extLst>
          </p:cNvPr>
          <p:cNvSpPr/>
          <p:nvPr/>
        </p:nvSpPr>
        <p:spPr>
          <a:xfrm rot="18130532">
            <a:off x="3843652" y="2498146"/>
            <a:ext cx="144182" cy="80974"/>
          </a:xfrm>
          <a:prstGeom prst="rightBrace">
            <a:avLst/>
          </a:prstGeom>
          <a:ln w="1905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800" b="1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1A306-A573-B61F-7556-52322464B46D}"/>
              </a:ext>
            </a:extLst>
          </p:cNvPr>
          <p:cNvSpPr txBox="1"/>
          <p:nvPr/>
        </p:nvSpPr>
        <p:spPr>
          <a:xfrm rot="1698946">
            <a:off x="3820420" y="2293880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00FDFF"/>
                </a:solidFill>
              </a:rPr>
              <a:t>8m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00FDFF"/>
              </a:solidFill>
            </a:endParaRPr>
          </a:p>
        </p:txBody>
      </p:sp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1F7EBC7C-4AC4-5B8B-B89E-10CDFA4FCA8C}"/>
              </a:ext>
            </a:extLst>
          </p:cNvPr>
          <p:cNvSpPr/>
          <p:nvPr/>
        </p:nvSpPr>
        <p:spPr>
          <a:xfrm rot="18130532">
            <a:off x="3982341" y="2510448"/>
            <a:ext cx="144182" cy="247443"/>
          </a:xfrm>
          <a:prstGeom prst="rightBrace">
            <a:avLst>
              <a:gd name="adj1" fmla="val 8333"/>
              <a:gd name="adj2" fmla="val 76060"/>
            </a:avLst>
          </a:prstGeom>
          <a:ln w="190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2800" b="1">
              <a:solidFill>
                <a:srgbClr val="0432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FA08B-FD1B-7755-02A3-7E7B7C9536F8}"/>
              </a:ext>
            </a:extLst>
          </p:cNvPr>
          <p:cNvSpPr txBox="1"/>
          <p:nvPr/>
        </p:nvSpPr>
        <p:spPr>
          <a:xfrm rot="1698946">
            <a:off x="3999734" y="24224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FF40FF"/>
                </a:solidFill>
              </a:rPr>
              <a:t>12m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3367-E381-9206-46DE-E2ED1522B61E}"/>
              </a:ext>
            </a:extLst>
          </p:cNvPr>
          <p:cNvSpPr txBox="1"/>
          <p:nvPr/>
        </p:nvSpPr>
        <p:spPr>
          <a:xfrm rot="1698946">
            <a:off x="4561977" y="275239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00FDFF"/>
                </a:solidFill>
              </a:rPr>
              <a:t>8m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00FDFF"/>
              </a:solidFill>
            </a:endParaRPr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B29AD778-2528-410F-A3AF-7FC774F26E4C}"/>
              </a:ext>
            </a:extLst>
          </p:cNvPr>
          <p:cNvSpPr/>
          <p:nvPr/>
        </p:nvSpPr>
        <p:spPr>
          <a:xfrm rot="18130532">
            <a:off x="7279851" y="2387256"/>
            <a:ext cx="144182" cy="1122772"/>
          </a:xfrm>
          <a:prstGeom prst="rightBrace">
            <a:avLst/>
          </a:prstGeom>
          <a:ln w="190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432FF"/>
              </a:solidFill>
            </a:endParaRPr>
          </a:p>
        </p:txBody>
      </p:sp>
      <p:sp>
        <p:nvSpPr>
          <p:cNvPr id="22" name="오른쪽 중괄호[R] 21">
            <a:extLst>
              <a:ext uri="{FF2B5EF4-FFF2-40B4-BE49-F238E27FC236}">
                <a16:creationId xmlns:a16="http://schemas.microsoft.com/office/drawing/2014/main" id="{CCF5D402-4804-096B-270C-6FDEA4E3B45C}"/>
              </a:ext>
            </a:extLst>
          </p:cNvPr>
          <p:cNvSpPr/>
          <p:nvPr/>
        </p:nvSpPr>
        <p:spPr>
          <a:xfrm rot="18130532">
            <a:off x="6649444" y="2505072"/>
            <a:ext cx="144182" cy="80974"/>
          </a:xfrm>
          <a:prstGeom prst="rightBrace">
            <a:avLst/>
          </a:prstGeom>
          <a:ln w="190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1000" b="1">
              <a:solidFill>
                <a:srgbClr val="0432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9F8EA-9FD6-2710-83E3-E826D0319B8D}"/>
              </a:ext>
            </a:extLst>
          </p:cNvPr>
          <p:cNvSpPr txBox="1"/>
          <p:nvPr/>
        </p:nvSpPr>
        <p:spPr>
          <a:xfrm rot="1698946">
            <a:off x="6780211" y="2417974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00FDFF"/>
                </a:solidFill>
              </a:rPr>
              <a:t>8m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00FDFF"/>
              </a:solidFill>
            </a:endParaRPr>
          </a:p>
        </p:txBody>
      </p:sp>
      <p:sp>
        <p:nvSpPr>
          <p:cNvPr id="24" name="오른쪽 중괄호[R] 23">
            <a:extLst>
              <a:ext uri="{FF2B5EF4-FFF2-40B4-BE49-F238E27FC236}">
                <a16:creationId xmlns:a16="http://schemas.microsoft.com/office/drawing/2014/main" id="{DF817DC2-39ED-08D1-0AAF-4A06CA31A6EF}"/>
              </a:ext>
            </a:extLst>
          </p:cNvPr>
          <p:cNvSpPr/>
          <p:nvPr/>
        </p:nvSpPr>
        <p:spPr>
          <a:xfrm rot="18130532">
            <a:off x="6737366" y="2540655"/>
            <a:ext cx="144182" cy="132490"/>
          </a:xfrm>
          <a:prstGeom prst="rightBrace">
            <a:avLst>
              <a:gd name="adj1" fmla="val 8333"/>
              <a:gd name="adj2" fmla="val 79146"/>
            </a:avLst>
          </a:prstGeom>
          <a:ln w="1905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sz="1000" b="1">
              <a:solidFill>
                <a:srgbClr val="0432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548E16-6068-D154-2F9E-34F92DD7711C}"/>
              </a:ext>
            </a:extLst>
          </p:cNvPr>
          <p:cNvSpPr txBox="1"/>
          <p:nvPr/>
        </p:nvSpPr>
        <p:spPr>
          <a:xfrm rot="1698946">
            <a:off x="6557435" y="230440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FF40FF"/>
                </a:solidFill>
              </a:rPr>
              <a:t>12m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FF4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B5A49-5269-22FD-3248-150F038AEC7C}"/>
              </a:ext>
            </a:extLst>
          </p:cNvPr>
          <p:cNvSpPr txBox="1"/>
          <p:nvPr/>
        </p:nvSpPr>
        <p:spPr>
          <a:xfrm rot="1698946">
            <a:off x="7229696" y="270578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b="1" dirty="0">
                <a:ln w="3175">
                  <a:solidFill>
                    <a:schemeClr val="tx1"/>
                  </a:solidFill>
                </a:ln>
                <a:solidFill>
                  <a:srgbClr val="FF40FF"/>
                </a:solidFill>
              </a:rPr>
              <a:t>12m</a:t>
            </a:r>
            <a:endParaRPr kumimoji="1" lang="ko-Kore-KR" altLang="en-US" sz="1000" b="1" dirty="0">
              <a:ln w="3175">
                <a:solidFill>
                  <a:schemeClr val="tx1"/>
                </a:solidFill>
              </a:ln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0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15</Words>
  <Application>Microsoft Macintosh PowerPoint</Application>
  <PresentationFormat>와이드스크린</PresentationFormat>
  <Paragraphs>14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오기성(대학원생-자동차IT융합전공)</dc:creator>
  <cp:lastModifiedBy>오기성(대학원생-자동차IT융합전공)</cp:lastModifiedBy>
  <cp:revision>8</cp:revision>
  <dcterms:created xsi:type="dcterms:W3CDTF">2023-06-19T08:08:49Z</dcterms:created>
  <dcterms:modified xsi:type="dcterms:W3CDTF">2023-08-07T15:33:16Z</dcterms:modified>
</cp:coreProperties>
</file>